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7177-2F74-4B77-985F-633821C61F33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D0CB3-9989-4628-83AB-84FB2E8DE6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78581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1800" dirty="0" smtClean="0"/>
              <a:t>УПРАВЛЕНЧЕСКАЯ МОДЕЛЬ ПЕРЕВОДА ШКОЛ С НИЗКИМИ РЕЗУЛЬТАТАМИ И/ИЛИ ШКОЛ, ФУНКЦИОНИРУЮЩИМИ В НЕБЛАГОПРИЯТНЫХ СОЦИАЛЬНЫХ УСЛОВИЯХ В КИМРСКОМ РАЙОНЕ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214422"/>
            <a:ext cx="7858180" cy="5429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214422"/>
            <a:ext cx="764386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Сбор данных  о качестве образования </a:t>
            </a:r>
          </a:p>
          <a:p>
            <a:pPr algn="ctr"/>
            <a:r>
              <a:rPr lang="ru-RU" dirty="0" smtClean="0"/>
              <a:t>МКУ «ЦОДСО»,ММЦ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000240"/>
            <a:ext cx="76438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Анализ качества образования и выявление проблем</a:t>
            </a:r>
          </a:p>
          <a:p>
            <a:pPr algn="ctr"/>
            <a:r>
              <a:rPr lang="ru-RU" dirty="0" smtClean="0"/>
              <a:t>ММЦ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2643182"/>
            <a:ext cx="76438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Изучение  и обсуждение эффектных педагогических практик </a:t>
            </a:r>
          </a:p>
          <a:p>
            <a:pPr algn="ctr"/>
            <a:r>
              <a:rPr lang="ru-RU" dirty="0" smtClean="0"/>
              <a:t>ММЦ,МРГН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3143248"/>
            <a:ext cx="77153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рекомендаций совершенствования образовательного процесса МКУ «ЦОДСО»,МРНГ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3786190"/>
            <a:ext cx="77153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Оказание  методической помощи</a:t>
            </a:r>
          </a:p>
          <a:p>
            <a:pPr algn="ctr"/>
            <a:r>
              <a:rPr lang="ru-RU" dirty="0" smtClean="0"/>
              <a:t>МКУ «ЦОДСО»,ММЦ,МРГ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4643446"/>
            <a:ext cx="771530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Диагностика реализации мероприятий         МКУ «ЦОДСО»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5357826"/>
            <a:ext cx="792961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2910" y="5357826"/>
            <a:ext cx="792961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/>
              <a:t>МКУ «ЦОДСО»  - центр по обеспечению деятельности системы образования      ММЦ- Межшкольный методический центр МРГ- муниципальные рабочие группы</a:t>
            </a: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86</Words>
  <Application>Microsoft Office PowerPoint</Application>
  <PresentationFormat>Экран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УПРАВЛЕНЧЕСКАЯ МОДЕЛЬ ПЕРЕВОДА ШКОЛ С НИЗКИМИ РЕЗУЛЬТАТАМИ И/ИЛИ ШКОЛ, ФУНКЦИОНИРУЮЩИМИ В НЕБЛАГОПРИЯТНЫХ СОЦИАЛЬНЫХ УСЛОВИЯХ В КИМРСКОМ РАЙОНЕ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УПРАВЛЕНЧЕСКАЯ МОДЕЛЬ ПЕРЕВОДА ШКОЛ С НИЗКИМИ РЕЗУЛЬТАТАМИ И/ИЛИ ШКОЛ, ФУНКЦИОНИРУЮЩИМИ В НЕБЛАГОПРИЯТНЫХ СОЦИАЛЬНЫХ УСЛОВИЯХ</dc:title>
  <dc:creator>Бойков</dc:creator>
  <cp:lastModifiedBy>Бойков</cp:lastModifiedBy>
  <cp:revision>4</cp:revision>
  <dcterms:created xsi:type="dcterms:W3CDTF">2021-07-29T11:27:49Z</dcterms:created>
  <dcterms:modified xsi:type="dcterms:W3CDTF">2021-07-29T12:02:30Z</dcterms:modified>
</cp:coreProperties>
</file>